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68" r:id="rId5"/>
    <p:sldId id="261" r:id="rId6"/>
    <p:sldId id="263" r:id="rId7"/>
    <p:sldId id="265" r:id="rId8"/>
    <p:sldId id="266" r:id="rId9"/>
    <p:sldId id="267" r:id="rId10"/>
    <p:sldId id="258" r:id="rId11"/>
    <p:sldId id="259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726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6589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7501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258082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16960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741440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084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391055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802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3727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9125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8810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502588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5052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9589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8338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22392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E967D64-1D17-4AE0-A7BF-CC63E53701B8}" type="datetimeFigureOut">
              <a:rPr lang="zh-TW" altLang="en-US" smtClean="0"/>
              <a:t>2023/8/1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017BC89-0335-4AF0-9E82-0FF1770AA9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502526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DF02DC-3E12-81AE-0D5B-998AA323A8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資料庫設計期末報告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88D4996-0C4B-383F-44A5-4989006DDF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/>
                </a:solidFill>
              </a:rPr>
              <a:t>B0829010</a:t>
            </a:r>
            <a:r>
              <a:rPr lang="zh-TW" altLang="en-US" dirty="0">
                <a:solidFill>
                  <a:schemeClr val="tx1"/>
                </a:solidFill>
              </a:rPr>
              <a:t> 柯名軒</a:t>
            </a:r>
            <a:endParaRPr lang="en-US" altLang="zh-TW" dirty="0">
              <a:solidFill>
                <a:schemeClr val="tx1"/>
              </a:solidFill>
            </a:endParaRPr>
          </a:p>
          <a:p>
            <a:r>
              <a:rPr lang="en-US" altLang="zh-TW" dirty="0">
                <a:solidFill>
                  <a:schemeClr val="tx1"/>
                </a:solidFill>
              </a:rPr>
              <a:t>B0829025</a:t>
            </a:r>
            <a:r>
              <a:rPr lang="zh-TW" altLang="en-US" dirty="0">
                <a:solidFill>
                  <a:schemeClr val="tx1"/>
                </a:solidFill>
              </a:rPr>
              <a:t> 林宥任</a:t>
            </a:r>
          </a:p>
        </p:txBody>
      </p:sp>
    </p:spTree>
    <p:extLst>
      <p:ext uri="{BB962C8B-B14F-4D97-AF65-F5344CB8AC3E}">
        <p14:creationId xmlns:p14="http://schemas.microsoft.com/office/powerpoint/2010/main" val="524172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767E23-EE00-C678-426D-9760DC001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86451"/>
            <a:ext cx="8534400" cy="1507067"/>
          </a:xfrm>
        </p:spPr>
        <p:txBody>
          <a:bodyPr/>
          <a:lstStyle/>
          <a:p>
            <a:r>
              <a:rPr lang="zh-TW" altLang="en-US" dirty="0"/>
              <a:t>遇到的問題與如何克服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955F327-CA29-FA42-2DB9-3DB8A2A1243C}"/>
              </a:ext>
            </a:extLst>
          </p:cNvPr>
          <p:cNvSpPr/>
          <p:nvPr/>
        </p:nvSpPr>
        <p:spPr>
          <a:xfrm>
            <a:off x="1030448" y="2093518"/>
            <a:ext cx="3380763" cy="77551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前端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00BDCE3-C963-E837-AE67-6641371EA63E}"/>
              </a:ext>
            </a:extLst>
          </p:cNvPr>
          <p:cNvSpPr/>
          <p:nvPr/>
        </p:nvSpPr>
        <p:spPr>
          <a:xfrm>
            <a:off x="4757446" y="2093518"/>
            <a:ext cx="3380763" cy="77551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後端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FFF6D16-9D82-3E4F-18A2-84659898641F}"/>
              </a:ext>
            </a:extLst>
          </p:cNvPr>
          <p:cNvSpPr/>
          <p:nvPr/>
        </p:nvSpPr>
        <p:spPr>
          <a:xfrm>
            <a:off x="1030447" y="3084817"/>
            <a:ext cx="3380763" cy="15070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直接取用圖片網址會有權限問題，無法載入圖片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193CE5DB-F3CF-B046-0B2C-868E8EEA1D6A}"/>
              </a:ext>
            </a:extLst>
          </p:cNvPr>
          <p:cNvSpPr/>
          <p:nvPr/>
        </p:nvSpPr>
        <p:spPr>
          <a:xfrm>
            <a:off x="4757447" y="3084817"/>
            <a:ext cx="3380763" cy="15070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許多圖畫的作者為空，進而導致爬蟲失敗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553CD86-783B-7DFF-D9FA-1EC6F214A2AC}"/>
              </a:ext>
            </a:extLst>
          </p:cNvPr>
          <p:cNvSpPr/>
          <p:nvPr/>
        </p:nvSpPr>
        <p:spPr>
          <a:xfrm>
            <a:off x="1030446" y="4829649"/>
            <a:ext cx="3380763" cy="15070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更改副檔名為</a:t>
            </a:r>
            <a:r>
              <a:rPr lang="en-US" altLang="zh-TW" dirty="0" err="1">
                <a:solidFill>
                  <a:schemeClr val="bg1"/>
                </a:solidFill>
              </a:rPr>
              <a:t>webp</a:t>
            </a:r>
            <a:r>
              <a:rPr lang="zh-TW" altLang="en-US" dirty="0">
                <a:solidFill>
                  <a:schemeClr val="bg1"/>
                </a:solidFill>
              </a:rPr>
              <a:t>，並用一些轉換編碼的函式去得到能執行的特定格式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3769E2E-6D4A-293E-3417-81F450580F10}"/>
              </a:ext>
            </a:extLst>
          </p:cNvPr>
          <p:cNvSpPr/>
          <p:nvPr/>
        </p:nvSpPr>
        <p:spPr>
          <a:xfrm>
            <a:off x="4757446" y="4829650"/>
            <a:ext cx="3380763" cy="15070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當遇到作者為空時，將其作者欄位轉為空字串，才能抓下來</a:t>
            </a:r>
            <a:endParaRPr lang="en-US" altLang="zh-TW" dirty="0">
              <a:solidFill>
                <a:schemeClr val="bg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CCD434C-764C-7F19-50AF-FAC3C15C47C0}"/>
              </a:ext>
            </a:extLst>
          </p:cNvPr>
          <p:cNvSpPr/>
          <p:nvPr/>
        </p:nvSpPr>
        <p:spPr>
          <a:xfrm>
            <a:off x="159391" y="3084817"/>
            <a:ext cx="687897" cy="15070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問</a:t>
            </a:r>
            <a:endParaRPr lang="en-US" altLang="zh-TW" dirty="0">
              <a:solidFill>
                <a:schemeClr val="bg1"/>
              </a:solidFill>
            </a:endParaRPr>
          </a:p>
          <a:p>
            <a:pPr algn="ctr"/>
            <a:r>
              <a:rPr lang="zh-TW" altLang="en-US" dirty="0">
                <a:solidFill>
                  <a:schemeClr val="bg1"/>
                </a:solidFill>
              </a:rPr>
              <a:t>題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A017E17-AACD-0B04-537E-32925ECC6ACF}"/>
              </a:ext>
            </a:extLst>
          </p:cNvPr>
          <p:cNvSpPr/>
          <p:nvPr/>
        </p:nvSpPr>
        <p:spPr>
          <a:xfrm>
            <a:off x="169430" y="4829648"/>
            <a:ext cx="687897" cy="150706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bg1"/>
                </a:solidFill>
              </a:rPr>
              <a:t>克服方式</a:t>
            </a:r>
          </a:p>
        </p:txBody>
      </p:sp>
    </p:spTree>
    <p:extLst>
      <p:ext uri="{BB962C8B-B14F-4D97-AF65-F5344CB8AC3E}">
        <p14:creationId xmlns:p14="http://schemas.microsoft.com/office/powerpoint/2010/main" val="63363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94F8379-1E3E-5EC4-3D2C-A69B64BE0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701800"/>
            <a:ext cx="8534400" cy="1507067"/>
          </a:xfrm>
        </p:spPr>
        <p:txBody>
          <a:bodyPr/>
          <a:lstStyle/>
          <a:p>
            <a:r>
              <a:rPr lang="zh-TW" altLang="en-US" dirty="0"/>
              <a:t>小組分工情況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A286456-FD18-F1A2-0031-ECEFE5FB8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845191"/>
            <a:ext cx="8534400" cy="3615267"/>
          </a:xfrm>
        </p:spPr>
        <p:txBody>
          <a:bodyPr/>
          <a:lstStyle/>
          <a:p>
            <a:r>
              <a:rPr lang="zh-TW" altLang="en-US" dirty="0">
                <a:solidFill>
                  <a:schemeClr val="tx1"/>
                </a:solidFill>
              </a:rPr>
              <a:t>爬蟲、後端</a:t>
            </a:r>
            <a:r>
              <a:rPr lang="en-US" altLang="zh-TW" dirty="0">
                <a:solidFill>
                  <a:schemeClr val="tx1"/>
                </a:solidFill>
              </a:rPr>
              <a:t>:B0829025</a:t>
            </a:r>
            <a:r>
              <a:rPr lang="zh-TW" altLang="en-US" dirty="0">
                <a:solidFill>
                  <a:schemeClr val="tx1"/>
                </a:solidFill>
              </a:rPr>
              <a:t> 林宥任</a:t>
            </a:r>
            <a:endParaRPr lang="en-US" altLang="zh-TW" dirty="0">
              <a:solidFill>
                <a:schemeClr val="tx1"/>
              </a:solidFill>
            </a:endParaRPr>
          </a:p>
          <a:p>
            <a:r>
              <a:rPr lang="zh-TW" altLang="en-US" dirty="0">
                <a:solidFill>
                  <a:schemeClr val="tx1"/>
                </a:solidFill>
              </a:rPr>
              <a:t>前端</a:t>
            </a:r>
            <a:r>
              <a:rPr lang="en-US" altLang="zh-TW" dirty="0">
                <a:solidFill>
                  <a:schemeClr val="tx1"/>
                </a:solidFill>
              </a:rPr>
              <a:t>:B0829010</a:t>
            </a:r>
            <a:r>
              <a:rPr lang="zh-TW" altLang="en-US" dirty="0">
                <a:solidFill>
                  <a:schemeClr val="tx1"/>
                </a:solidFill>
              </a:rPr>
              <a:t> 柯名軒</a:t>
            </a:r>
          </a:p>
        </p:txBody>
      </p:sp>
    </p:spTree>
    <p:extLst>
      <p:ext uri="{BB962C8B-B14F-4D97-AF65-F5344CB8AC3E}">
        <p14:creationId xmlns:p14="http://schemas.microsoft.com/office/powerpoint/2010/main" val="787860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579CFF-F2CB-D55C-5068-266C5F413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990" y="2524308"/>
            <a:ext cx="8534400" cy="1507067"/>
          </a:xfrm>
        </p:spPr>
        <p:txBody>
          <a:bodyPr/>
          <a:lstStyle/>
          <a:p>
            <a:r>
              <a:rPr lang="en-US" altLang="zh-TW" dirty="0"/>
              <a:t>Thank you for your listening!!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83459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9A8BF-1E97-49E4-CB6A-15717A0B5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10" y="618298"/>
            <a:ext cx="8534400" cy="1507067"/>
          </a:xfrm>
        </p:spPr>
        <p:txBody>
          <a:bodyPr/>
          <a:lstStyle/>
          <a:p>
            <a:r>
              <a:rPr lang="zh-TW" altLang="en-US" dirty="0"/>
              <a:t>結果介紹</a:t>
            </a:r>
            <a:r>
              <a:rPr lang="en-US" altLang="zh-TW" dirty="0"/>
              <a:t>&amp;</a:t>
            </a:r>
            <a:r>
              <a:rPr lang="zh-TW" altLang="en-US" dirty="0"/>
              <a:t>完成度 </a:t>
            </a:r>
            <a:r>
              <a:rPr lang="en-US" altLang="zh-TW" dirty="0"/>
              <a:t>– </a:t>
            </a:r>
            <a:r>
              <a:rPr lang="zh-TW" altLang="en-US" dirty="0"/>
              <a:t>首頁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4655B60-7C18-0940-438E-02D0CF2BE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10" y="2125365"/>
            <a:ext cx="10240807" cy="4629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95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9A8BF-1E97-49E4-CB6A-15717A0B5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10" y="618298"/>
            <a:ext cx="8534400" cy="1507067"/>
          </a:xfrm>
        </p:spPr>
        <p:txBody>
          <a:bodyPr/>
          <a:lstStyle/>
          <a:p>
            <a:r>
              <a:rPr lang="zh-TW" altLang="en-US" dirty="0"/>
              <a:t>結果介紹</a:t>
            </a:r>
            <a:r>
              <a:rPr lang="en-US" altLang="zh-TW" dirty="0"/>
              <a:t>&amp;</a:t>
            </a:r>
            <a:r>
              <a:rPr lang="zh-TW" altLang="en-US" dirty="0"/>
              <a:t>完成度 </a:t>
            </a:r>
            <a:r>
              <a:rPr lang="en-US" altLang="zh-TW" dirty="0"/>
              <a:t>– </a:t>
            </a:r>
            <a:r>
              <a:rPr lang="zh-TW" altLang="en-US" dirty="0"/>
              <a:t>結果</a:t>
            </a:r>
            <a:r>
              <a:rPr lang="en-US" altLang="zh-TW" dirty="0"/>
              <a:t>(</a:t>
            </a:r>
            <a:r>
              <a:rPr lang="zh-TW" altLang="en-US" dirty="0"/>
              <a:t>有描述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7D0557B-9656-D9E2-4817-C12C176CF2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10" y="2125366"/>
            <a:ext cx="10191112" cy="461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062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9A8BF-1E97-49E4-CB6A-15717A0B5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10" y="618298"/>
            <a:ext cx="8534400" cy="1507067"/>
          </a:xfrm>
        </p:spPr>
        <p:txBody>
          <a:bodyPr/>
          <a:lstStyle/>
          <a:p>
            <a:r>
              <a:rPr lang="zh-TW" altLang="en-US" dirty="0"/>
              <a:t>結果介紹</a:t>
            </a:r>
            <a:r>
              <a:rPr lang="en-US" altLang="zh-TW" dirty="0"/>
              <a:t>&amp;</a:t>
            </a:r>
            <a:r>
              <a:rPr lang="zh-TW" altLang="en-US" dirty="0"/>
              <a:t>完成度 </a:t>
            </a:r>
            <a:r>
              <a:rPr lang="en-US" altLang="zh-TW" dirty="0"/>
              <a:t>– </a:t>
            </a:r>
            <a:r>
              <a:rPr lang="zh-TW" altLang="en-US" dirty="0"/>
              <a:t>結果</a:t>
            </a:r>
            <a:r>
              <a:rPr lang="en-US" altLang="zh-TW" dirty="0"/>
              <a:t>(</a:t>
            </a:r>
            <a:r>
              <a:rPr lang="zh-TW" altLang="en-US" dirty="0"/>
              <a:t>無描述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4B627AD-F032-AC05-02E2-BF1B37932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10" y="2125365"/>
            <a:ext cx="10071842" cy="453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02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9A8BF-1E97-49E4-CB6A-15717A0B5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10" y="618298"/>
            <a:ext cx="8534400" cy="1507067"/>
          </a:xfrm>
        </p:spPr>
        <p:txBody>
          <a:bodyPr/>
          <a:lstStyle/>
          <a:p>
            <a:r>
              <a:rPr lang="zh-TW" altLang="en-US" dirty="0"/>
              <a:t>結果介紹</a:t>
            </a:r>
            <a:r>
              <a:rPr lang="en-US" altLang="zh-TW" dirty="0"/>
              <a:t>&amp;</a:t>
            </a:r>
            <a:r>
              <a:rPr lang="zh-TW" altLang="en-US" dirty="0"/>
              <a:t>完成度 </a:t>
            </a:r>
            <a:r>
              <a:rPr lang="en-US" altLang="zh-TW" dirty="0"/>
              <a:t>– </a:t>
            </a:r>
            <a:r>
              <a:rPr lang="zh-TW" altLang="en-US" dirty="0"/>
              <a:t>作品關鍵字搜尋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A8BFC11-3057-5250-D278-7E90CB0E5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210" y="2125365"/>
            <a:ext cx="6036780" cy="76559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D0EE70B-ABAE-2700-108D-AA6B236AFE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23" t="1159" r="39836" b="46377"/>
          <a:stretch/>
        </p:blipFill>
        <p:spPr>
          <a:xfrm>
            <a:off x="533209" y="3029363"/>
            <a:ext cx="7139799" cy="3674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420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9A8BF-1E97-49E4-CB6A-15717A0B5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10" y="618298"/>
            <a:ext cx="8534400" cy="1507067"/>
          </a:xfrm>
        </p:spPr>
        <p:txBody>
          <a:bodyPr/>
          <a:lstStyle/>
          <a:p>
            <a:r>
              <a:rPr lang="zh-TW" altLang="en-US" dirty="0"/>
              <a:t>結果介紹</a:t>
            </a:r>
            <a:r>
              <a:rPr lang="en-US" altLang="zh-TW" dirty="0"/>
              <a:t>&amp;</a:t>
            </a:r>
            <a:r>
              <a:rPr lang="zh-TW" altLang="en-US" dirty="0"/>
              <a:t>完成度 </a:t>
            </a:r>
            <a:r>
              <a:rPr lang="en-US" altLang="zh-TW" dirty="0"/>
              <a:t>–</a:t>
            </a:r>
            <a:r>
              <a:rPr lang="zh-TW" altLang="en-US" dirty="0"/>
              <a:t> 年份搜尋</a:t>
            </a:r>
            <a:r>
              <a:rPr lang="en-US" altLang="zh-TW" dirty="0"/>
              <a:t> 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6979A47-5F9B-B43E-C762-CFB8AA2BC9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826" r="72935" b="5652"/>
          <a:stretch/>
        </p:blipFill>
        <p:spPr>
          <a:xfrm>
            <a:off x="533210" y="2125365"/>
            <a:ext cx="4625199" cy="447195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D715289-5077-896C-22E1-2DB0B68FA3B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61" t="48406" r="53044" b="37536"/>
          <a:stretch/>
        </p:blipFill>
        <p:spPr>
          <a:xfrm>
            <a:off x="5436703" y="2125365"/>
            <a:ext cx="6434697" cy="1164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975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9A8BF-1E97-49E4-CB6A-15717A0B5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10" y="618298"/>
            <a:ext cx="8534400" cy="1507067"/>
          </a:xfrm>
        </p:spPr>
        <p:txBody>
          <a:bodyPr/>
          <a:lstStyle/>
          <a:p>
            <a:r>
              <a:rPr lang="zh-TW" altLang="en-US" dirty="0"/>
              <a:t>結果介紹</a:t>
            </a:r>
            <a:r>
              <a:rPr lang="en-US" altLang="zh-TW" dirty="0"/>
              <a:t>&amp;</a:t>
            </a:r>
            <a:r>
              <a:rPr lang="zh-TW" altLang="en-US" dirty="0"/>
              <a:t>完成度 </a:t>
            </a:r>
            <a:r>
              <a:rPr lang="en-US" altLang="zh-TW" dirty="0"/>
              <a:t>- </a:t>
            </a:r>
            <a:r>
              <a:rPr lang="zh-TW" altLang="en-US" dirty="0"/>
              <a:t>作者搜尋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6EC91BE-ABD5-D1AB-E0AA-FF7564487C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71" r="55000" b="40580"/>
          <a:stretch/>
        </p:blipFill>
        <p:spPr>
          <a:xfrm>
            <a:off x="533210" y="2025973"/>
            <a:ext cx="5486400" cy="352839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DCA286A2-30EC-6EC4-EA43-5A69C302B8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97" t="2754" r="50000" b="44348"/>
          <a:stretch/>
        </p:blipFill>
        <p:spPr>
          <a:xfrm>
            <a:off x="6286786" y="2025973"/>
            <a:ext cx="5561647" cy="352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6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9A8BF-1E97-49E4-CB6A-15717A0B5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10" y="618298"/>
            <a:ext cx="8534400" cy="1507067"/>
          </a:xfrm>
        </p:spPr>
        <p:txBody>
          <a:bodyPr/>
          <a:lstStyle/>
          <a:p>
            <a:r>
              <a:rPr lang="zh-TW" altLang="en-US" dirty="0"/>
              <a:t>結果介紹</a:t>
            </a:r>
            <a:r>
              <a:rPr lang="en-US" altLang="zh-TW" dirty="0"/>
              <a:t>&amp;</a:t>
            </a:r>
            <a:r>
              <a:rPr lang="zh-TW" altLang="en-US" dirty="0"/>
              <a:t>完成度 </a:t>
            </a:r>
            <a:r>
              <a:rPr lang="en-US" altLang="zh-TW" dirty="0"/>
              <a:t>– </a:t>
            </a:r>
            <a:r>
              <a:rPr lang="zh-TW" altLang="en-US" dirty="0"/>
              <a:t>屬性搜尋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06E31E8-CB75-DEEA-4FDC-C155852258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623" r="45706" b="35217"/>
          <a:stretch/>
        </p:blipFill>
        <p:spPr>
          <a:xfrm>
            <a:off x="533210" y="2125365"/>
            <a:ext cx="6619461" cy="3508513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223B1A5-6D4D-086E-5EEB-908E8D7295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68" t="47392" r="60136" b="42463"/>
          <a:stretch/>
        </p:blipFill>
        <p:spPr>
          <a:xfrm>
            <a:off x="7335077" y="2125365"/>
            <a:ext cx="4612306" cy="72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54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99A8BF-1E97-49E4-CB6A-15717A0B5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210" y="618298"/>
            <a:ext cx="8534400" cy="1507067"/>
          </a:xfrm>
        </p:spPr>
        <p:txBody>
          <a:bodyPr/>
          <a:lstStyle/>
          <a:p>
            <a:r>
              <a:rPr lang="zh-TW" altLang="en-US" dirty="0"/>
              <a:t>結果介紹</a:t>
            </a:r>
            <a:r>
              <a:rPr lang="en-US" altLang="zh-TW" dirty="0"/>
              <a:t>&amp;</a:t>
            </a:r>
            <a:r>
              <a:rPr lang="zh-TW" altLang="en-US" dirty="0"/>
              <a:t>完成度 </a:t>
            </a:r>
            <a:r>
              <a:rPr lang="en-US" altLang="zh-TW" dirty="0"/>
              <a:t>– </a:t>
            </a:r>
            <a:r>
              <a:rPr lang="zh-TW" altLang="en-US" dirty="0"/>
              <a:t>作品名稱搜尋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059A3A9-E77F-98AF-F7B8-987C0FB2E4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131" b="29565"/>
          <a:stretch/>
        </p:blipFill>
        <p:spPr>
          <a:xfrm>
            <a:off x="0" y="2125365"/>
            <a:ext cx="12192000" cy="3518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09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切割線">
  <a:themeElements>
    <a:clrScheme name="切割線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切割線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切割線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40</TotalTime>
  <Words>183</Words>
  <Application>Microsoft Office PowerPoint</Application>
  <PresentationFormat>寬螢幕</PresentationFormat>
  <Paragraphs>25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5" baseType="lpstr">
      <vt:lpstr>Century Gothic</vt:lpstr>
      <vt:lpstr>Wingdings 3</vt:lpstr>
      <vt:lpstr>切割線</vt:lpstr>
      <vt:lpstr>資料庫設計期末報告</vt:lpstr>
      <vt:lpstr>結果介紹&amp;完成度 – 首頁</vt:lpstr>
      <vt:lpstr>結果介紹&amp;完成度 – 結果(有描述)</vt:lpstr>
      <vt:lpstr>結果介紹&amp;完成度 – 結果(無描述)</vt:lpstr>
      <vt:lpstr>結果介紹&amp;完成度 – 作品關鍵字搜尋</vt:lpstr>
      <vt:lpstr>結果介紹&amp;完成度 – 年份搜尋 </vt:lpstr>
      <vt:lpstr>結果介紹&amp;完成度 - 作者搜尋</vt:lpstr>
      <vt:lpstr>結果介紹&amp;完成度 – 屬性搜尋</vt:lpstr>
      <vt:lpstr>結果介紹&amp;完成度 – 作品名稱搜尋</vt:lpstr>
      <vt:lpstr>遇到的問題與如何克服</vt:lpstr>
      <vt:lpstr>小組分工情況</vt:lpstr>
      <vt:lpstr>Thank you for your listening!!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資料庫設計期末報告</dc:title>
  <dc:creator>宥任 林</dc:creator>
  <cp:lastModifiedBy>FNU LNU</cp:lastModifiedBy>
  <cp:revision>3</cp:revision>
  <dcterms:created xsi:type="dcterms:W3CDTF">2023-01-12T14:59:59Z</dcterms:created>
  <dcterms:modified xsi:type="dcterms:W3CDTF">2023-08-01T15:35:49Z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2023-08-01T15:35:49Z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9ae673ad-c297-4550-9288-68b797cdc321</vt:lpwstr>
  </property>
  <property fmtid="{D5CDD505-2E9C-101B-9397-08002B2CF9AE}" pid="7" name="MSIP_Label_defa4170-0d19-0005-0004-bc88714345d2_ActionId">
    <vt:lpwstr>2ea81de4-daf2-4721-87f3-cd4106c3bc62</vt:lpwstr>
  </property>
  <property fmtid="{D5CDD505-2E9C-101B-9397-08002B2CF9AE}" pid="8" name="MSIP_Label_defa4170-0d19-0005-0004-bc88714345d2_ContentBits">
    <vt:lpwstr>0</vt:lpwstr>
  </property>
</Properties>
</file>

<file path=docProps/thumbnail.jpeg>
</file>